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3"/>
  </p:notesMasterIdLst>
  <p:sldIdLst>
    <p:sldId id="256" r:id="rId2"/>
    <p:sldId id="262" r:id="rId3"/>
    <p:sldId id="257" r:id="rId4"/>
    <p:sldId id="258" r:id="rId5"/>
    <p:sldId id="259" r:id="rId6"/>
    <p:sldId id="260" r:id="rId7"/>
    <p:sldId id="265" r:id="rId8"/>
    <p:sldId id="263" r:id="rId9"/>
    <p:sldId id="261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BBED8B-1CB3-A172-3B54-EFF826050CFF}" v="178" dt="2024-12-06T21:55:55.391"/>
    <p1510:client id="{27428FEA-EBD2-82F1-8EC9-6B2B885CE7D4}" v="271" dt="2024-12-06T19:56:28.282"/>
    <p1510:client id="{8AD1F06D-6A79-1EBD-094F-DEF2125FC4EB}" v="41" dt="2024-12-06T22:01:34.311"/>
    <p1510:client id="{9B24313F-3555-720A-99FB-8C4452BF3067}" v="30" dt="2024-12-06T22:21:46.223"/>
    <p1510:client id="{BD6DFAF1-10DE-B87C-B543-1B67D51D5FA8}" v="35" dt="2024-12-06T22:15:40.031"/>
    <p1510:client id="{DDD17249-EDB7-077E-F1E0-37A01F337A0D}" v="6" dt="2024-12-06T20:57:10.1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ilizador Convidado" userId="S::urn:spo:anon#279a5542f9eaf4653d1929ca83d74a3031d2047f6c5ff6f05cdf74383ff2aade::" providerId="AD" clId="Web-{8AD1F06D-6A79-1EBD-094F-DEF2125FC4EB}"/>
    <pc:docChg chg="addSld modSld">
      <pc:chgData name="Utilizador Convidado" userId="S::urn:spo:anon#279a5542f9eaf4653d1929ca83d74a3031d2047f6c5ff6f05cdf74383ff2aade::" providerId="AD" clId="Web-{8AD1F06D-6A79-1EBD-094F-DEF2125FC4EB}" dt="2024-12-06T22:01:30.451" v="38" actId="20577"/>
      <pc:docMkLst>
        <pc:docMk/>
      </pc:docMkLst>
      <pc:sldChg chg="addSp delSp modSp">
        <pc:chgData name="Utilizador Convidado" userId="S::urn:spo:anon#279a5542f9eaf4653d1929ca83d74a3031d2047f6c5ff6f05cdf74383ff2aade::" providerId="AD" clId="Web-{8AD1F06D-6A79-1EBD-094F-DEF2125FC4EB}" dt="2024-12-06T21:59:45.853" v="27"/>
        <pc:sldMkLst>
          <pc:docMk/>
          <pc:sldMk cId="334230795" sldId="261"/>
        </pc:sldMkLst>
        <pc:spChg chg="del mod">
          <ac:chgData name="Utilizador Convidado" userId="S::urn:spo:anon#279a5542f9eaf4653d1929ca83d74a3031d2047f6c5ff6f05cdf74383ff2aade::" providerId="AD" clId="Web-{8AD1F06D-6A79-1EBD-094F-DEF2125FC4EB}" dt="2024-12-06T21:57:08.566" v="3"/>
          <ac:spMkLst>
            <pc:docMk/>
            <pc:sldMk cId="334230795" sldId="261"/>
            <ac:spMk id="2" creationId="{03E7CBEC-F8E9-FA0C-864C-C08D922E71F5}"/>
          </ac:spMkLst>
        </pc:spChg>
        <pc:spChg chg="del mod">
          <ac:chgData name="Utilizador Convidado" userId="S::urn:spo:anon#279a5542f9eaf4653d1929ca83d74a3031d2047f6c5ff6f05cdf74383ff2aade::" providerId="AD" clId="Web-{8AD1F06D-6A79-1EBD-094F-DEF2125FC4EB}" dt="2024-12-06T21:57:15.426" v="8"/>
          <ac:spMkLst>
            <pc:docMk/>
            <pc:sldMk cId="334230795" sldId="261"/>
            <ac:spMk id="3" creationId="{741ED8EA-A773-40A8-5FC8-2AF8FBE006BD}"/>
          </ac:spMkLst>
        </pc:spChg>
        <pc:spChg chg="mod">
          <ac:chgData name="Utilizador Convidado" userId="S::urn:spo:anon#279a5542f9eaf4653d1929ca83d74a3031d2047f6c5ff6f05cdf74383ff2aade::" providerId="AD" clId="Web-{8AD1F06D-6A79-1EBD-094F-DEF2125FC4EB}" dt="2024-12-06T21:58:44.913" v="18" actId="1076"/>
          <ac:spMkLst>
            <pc:docMk/>
            <pc:sldMk cId="334230795" sldId="261"/>
            <ac:spMk id="4" creationId="{4AB427C8-6A96-17D6-BD71-710082DACE27}"/>
          </ac:spMkLst>
        </pc:spChg>
        <pc:spChg chg="add del mod">
          <ac:chgData name="Utilizador Convidado" userId="S::urn:spo:anon#279a5542f9eaf4653d1929ca83d74a3031d2047f6c5ff6f05cdf74383ff2aade::" providerId="AD" clId="Web-{8AD1F06D-6A79-1EBD-094F-DEF2125FC4EB}" dt="2024-12-06T21:57:16.754" v="9"/>
          <ac:spMkLst>
            <pc:docMk/>
            <pc:sldMk cId="334230795" sldId="261"/>
            <ac:spMk id="7" creationId="{136AB340-B703-4B8E-5EC9-BE0129ED0112}"/>
          </ac:spMkLst>
        </pc:spChg>
        <pc:spChg chg="add del mod">
          <ac:chgData name="Utilizador Convidado" userId="S::urn:spo:anon#279a5542f9eaf4653d1929ca83d74a3031d2047f6c5ff6f05cdf74383ff2aade::" providerId="AD" clId="Web-{8AD1F06D-6A79-1EBD-094F-DEF2125FC4EB}" dt="2024-12-06T21:57:19.629" v="10"/>
          <ac:spMkLst>
            <pc:docMk/>
            <pc:sldMk cId="334230795" sldId="261"/>
            <ac:spMk id="9" creationId="{815850AA-B2F7-F21D-FE9A-CA41130E3A5E}"/>
          </ac:spMkLst>
        </pc:spChg>
        <pc:picChg chg="mod">
          <ac:chgData name="Utilizador Convidado" userId="S::urn:spo:anon#279a5542f9eaf4653d1929ca83d74a3031d2047f6c5ff6f05cdf74383ff2aade::" providerId="AD" clId="Web-{8AD1F06D-6A79-1EBD-094F-DEF2125FC4EB}" dt="2024-12-06T21:59:45.853" v="27"/>
          <ac:picMkLst>
            <pc:docMk/>
            <pc:sldMk cId="334230795" sldId="261"/>
            <ac:picMk id="5" creationId="{DEF60D8D-969C-AC06-9C37-C45E073377E4}"/>
          </ac:picMkLst>
        </pc:picChg>
        <pc:picChg chg="add mod ord">
          <ac:chgData name="Utilizador Convidado" userId="S::urn:spo:anon#279a5542f9eaf4653d1929ca83d74a3031d2047f6c5ff6f05cdf74383ff2aade::" providerId="AD" clId="Web-{8AD1F06D-6A79-1EBD-094F-DEF2125FC4EB}" dt="2024-12-06T21:59:17.040" v="22" actId="14100"/>
          <ac:picMkLst>
            <pc:docMk/>
            <pc:sldMk cId="334230795" sldId="261"/>
            <ac:picMk id="10" creationId="{F18BA799-F943-0F40-91FF-BFF8C1641C46}"/>
          </ac:picMkLst>
        </pc:picChg>
        <pc:picChg chg="del">
          <ac:chgData name="Utilizador Convidado" userId="S::urn:spo:anon#279a5542f9eaf4653d1929ca83d74a3031d2047f6c5ff6f05cdf74383ff2aade::" providerId="AD" clId="Web-{8AD1F06D-6A79-1EBD-094F-DEF2125FC4EB}" dt="2024-12-06T21:57:05.816" v="1"/>
          <ac:picMkLst>
            <pc:docMk/>
            <pc:sldMk cId="334230795" sldId="261"/>
            <ac:picMk id="1026" creationId="{381D0874-7CEB-89FE-87C2-AC0A62AB82ED}"/>
          </ac:picMkLst>
        </pc:picChg>
      </pc:sldChg>
      <pc:sldChg chg="modSp">
        <pc:chgData name="Utilizador Convidado" userId="S::urn:spo:anon#279a5542f9eaf4653d1929ca83d74a3031d2047f6c5ff6f05cdf74383ff2aade::" providerId="AD" clId="Web-{8AD1F06D-6A79-1EBD-094F-DEF2125FC4EB}" dt="2024-12-06T22:00:52.121" v="32"/>
        <pc:sldMkLst>
          <pc:docMk/>
          <pc:sldMk cId="3625493343" sldId="262"/>
        </pc:sldMkLst>
        <pc:picChg chg="mod">
          <ac:chgData name="Utilizador Convidado" userId="S::urn:spo:anon#279a5542f9eaf4653d1929ca83d74a3031d2047f6c5ff6f05cdf74383ff2aade::" providerId="AD" clId="Web-{8AD1F06D-6A79-1EBD-094F-DEF2125FC4EB}" dt="2024-12-06T22:00:52.121" v="32"/>
          <ac:picMkLst>
            <pc:docMk/>
            <pc:sldMk cId="3625493343" sldId="262"/>
            <ac:picMk id="6" creationId="{17E9A4DA-057F-8379-FDCD-4B1D9D886DE6}"/>
          </ac:picMkLst>
        </pc:picChg>
        <pc:picChg chg="mod">
          <ac:chgData name="Utilizador Convidado" userId="S::urn:spo:anon#279a5542f9eaf4653d1929ca83d74a3031d2047f6c5ff6f05cdf74383ff2aade::" providerId="AD" clId="Web-{8AD1F06D-6A79-1EBD-094F-DEF2125FC4EB}" dt="2024-12-06T22:00:20.636" v="29"/>
          <ac:picMkLst>
            <pc:docMk/>
            <pc:sldMk cId="3625493343" sldId="262"/>
            <ac:picMk id="17" creationId="{384AC477-93A3-A516-1826-036F20E38EC1}"/>
          </ac:picMkLst>
        </pc:picChg>
      </pc:sldChg>
      <pc:sldChg chg="modSp add replId">
        <pc:chgData name="Utilizador Convidado" userId="S::urn:spo:anon#279a5542f9eaf4653d1929ca83d74a3031d2047f6c5ff6f05cdf74383ff2aade::" providerId="AD" clId="Web-{8AD1F06D-6A79-1EBD-094F-DEF2125FC4EB}" dt="2024-12-06T22:01:30.451" v="38" actId="20577"/>
        <pc:sldMkLst>
          <pc:docMk/>
          <pc:sldMk cId="3996274757" sldId="264"/>
        </pc:sldMkLst>
        <pc:spChg chg="mod">
          <ac:chgData name="Utilizador Convidado" userId="S::urn:spo:anon#279a5542f9eaf4653d1929ca83d74a3031d2047f6c5ff6f05cdf74383ff2aade::" providerId="AD" clId="Web-{8AD1F06D-6A79-1EBD-094F-DEF2125FC4EB}" dt="2024-12-06T22:01:30.451" v="38" actId="20577"/>
          <ac:spMkLst>
            <pc:docMk/>
            <pc:sldMk cId="3996274757" sldId="264"/>
            <ac:spMk id="4" creationId="{4AB427C8-6A96-17D6-BD71-710082DACE27}"/>
          </ac:spMkLst>
        </pc:spChg>
      </pc:sldChg>
    </pc:docChg>
  </pc:docChgLst>
  <pc:docChgLst>
    <pc:chgData name="Utilizador Convidado" userId="S::urn:spo:anon#279a5542f9eaf4653d1929ca83d74a3031d2047f6c5ff6f05cdf74383ff2aade::" providerId="AD" clId="Web-{15BBED8B-1CB3-A172-3B54-EFF826050CFF}"/>
    <pc:docChg chg="addSld modSld">
      <pc:chgData name="Utilizador Convidado" userId="S::urn:spo:anon#279a5542f9eaf4653d1929ca83d74a3031d2047f6c5ff6f05cdf74383ff2aade::" providerId="AD" clId="Web-{15BBED8B-1CB3-A172-3B54-EFF826050CFF}" dt="2024-12-06T21:55:55.391" v="177" actId="1076"/>
      <pc:docMkLst>
        <pc:docMk/>
      </pc:docMkLst>
      <pc:sldChg chg="modSp">
        <pc:chgData name="Utilizador Convidado" userId="S::urn:spo:anon#279a5542f9eaf4653d1929ca83d74a3031d2047f6c5ff6f05cdf74383ff2aade::" providerId="AD" clId="Web-{15BBED8B-1CB3-A172-3B54-EFF826050CFF}" dt="2024-12-06T21:50:36.473" v="52" actId="20577"/>
        <pc:sldMkLst>
          <pc:docMk/>
          <pc:sldMk cId="2441923585" sldId="260"/>
        </pc:sldMkLst>
        <pc:spChg chg="mod">
          <ac:chgData name="Utilizador Convidado" userId="S::urn:spo:anon#279a5542f9eaf4653d1929ca83d74a3031d2047f6c5ff6f05cdf74383ff2aade::" providerId="AD" clId="Web-{15BBED8B-1CB3-A172-3B54-EFF826050CFF}" dt="2024-12-06T21:50:36.473" v="52" actId="20577"/>
          <ac:spMkLst>
            <pc:docMk/>
            <pc:sldMk cId="2441923585" sldId="260"/>
            <ac:spMk id="2" creationId="{6C9622EF-BBF1-CAD6-9C94-48C306C4D62B}"/>
          </ac:spMkLst>
        </pc:spChg>
      </pc:sldChg>
      <pc:sldChg chg="addSp delSp modSp add replId">
        <pc:chgData name="Utilizador Convidado" userId="S::urn:spo:anon#279a5542f9eaf4653d1929ca83d74a3031d2047f6c5ff6f05cdf74383ff2aade::" providerId="AD" clId="Web-{15BBED8B-1CB3-A172-3B54-EFF826050CFF}" dt="2024-12-06T21:55:55.391" v="177" actId="1076"/>
        <pc:sldMkLst>
          <pc:docMk/>
          <pc:sldMk cId="2640676256" sldId="263"/>
        </pc:sldMkLst>
        <pc:spChg chg="mod">
          <ac:chgData name="Utilizador Convidado" userId="S::urn:spo:anon#279a5542f9eaf4653d1929ca83d74a3031d2047f6c5ff6f05cdf74383ff2aade::" providerId="AD" clId="Web-{15BBED8B-1CB3-A172-3B54-EFF826050CFF}" dt="2024-12-06T21:50:54.177" v="67" actId="14100"/>
          <ac:spMkLst>
            <pc:docMk/>
            <pc:sldMk cId="2640676256" sldId="263"/>
            <ac:spMk id="2" creationId="{6C9622EF-BBF1-CAD6-9C94-48C306C4D62B}"/>
          </ac:spMkLst>
        </pc:spChg>
        <pc:spChg chg="add del mod">
          <ac:chgData name="Utilizador Convidado" userId="S::urn:spo:anon#279a5542f9eaf4653d1929ca83d74a3031d2047f6c5ff6f05cdf74383ff2aade::" providerId="AD" clId="Web-{15BBED8B-1CB3-A172-3B54-EFF826050CFF}" dt="2024-12-06T21:52:04.320" v="74"/>
          <ac:spMkLst>
            <pc:docMk/>
            <pc:sldMk cId="2640676256" sldId="263"/>
            <ac:spMk id="3" creationId="{B005698E-5681-CAEA-EE9F-AEEF77AD9570}"/>
          </ac:spMkLst>
        </pc:spChg>
        <pc:spChg chg="add del mod">
          <ac:chgData name="Utilizador Convidado" userId="S::urn:spo:anon#279a5542f9eaf4653d1929ca83d74a3031d2047f6c5ff6f05cdf74383ff2aade::" providerId="AD" clId="Web-{15BBED8B-1CB3-A172-3B54-EFF826050CFF}" dt="2024-12-06T21:52:09.367" v="75"/>
          <ac:spMkLst>
            <pc:docMk/>
            <pc:sldMk cId="2640676256" sldId="263"/>
            <ac:spMk id="5" creationId="{3C08A390-9761-3068-5CF1-A093FC9130E5}"/>
          </ac:spMkLst>
        </pc:spChg>
        <pc:spChg chg="mod">
          <ac:chgData name="Utilizador Convidado" userId="S::urn:spo:anon#279a5542f9eaf4653d1929ca83d74a3031d2047f6c5ff6f05cdf74383ff2aade::" providerId="AD" clId="Web-{15BBED8B-1CB3-A172-3B54-EFF826050CFF}" dt="2024-12-06T21:54:20.685" v="163" actId="20577"/>
          <ac:spMkLst>
            <pc:docMk/>
            <pc:sldMk cId="2640676256" sldId="263"/>
            <ac:spMk id="14" creationId="{F44D5E95-7389-FE3D-6E7D-621BEDDDA844}"/>
          </ac:spMkLst>
        </pc:spChg>
        <pc:picChg chg="add mod">
          <ac:chgData name="Utilizador Convidado" userId="S::urn:spo:anon#279a5542f9eaf4653d1929ca83d74a3031d2047f6c5ff6f05cdf74383ff2aade::" providerId="AD" clId="Web-{15BBED8B-1CB3-A172-3B54-EFF826050CFF}" dt="2024-12-06T21:55:55.391" v="177" actId="1076"/>
          <ac:picMkLst>
            <pc:docMk/>
            <pc:sldMk cId="2640676256" sldId="263"/>
            <ac:picMk id="6" creationId="{6DF8F5C4-3189-1B30-199B-6A50EBFD4B10}"/>
          </ac:picMkLst>
        </pc:picChg>
        <pc:picChg chg="del">
          <ac:chgData name="Utilizador Convidado" userId="S::urn:spo:anon#279a5542f9eaf4653d1929ca83d74a3031d2047f6c5ff6f05cdf74383ff2aade::" providerId="AD" clId="Web-{15BBED8B-1CB3-A172-3B54-EFF826050CFF}" dt="2024-12-06T21:52:02.023" v="73"/>
          <ac:picMkLst>
            <pc:docMk/>
            <pc:sldMk cId="2640676256" sldId="263"/>
            <ac:picMk id="13" creationId="{E586D18E-CC81-49AF-DFEA-E2B3BE535F24}"/>
          </ac:picMkLst>
        </pc:picChg>
      </pc:sldChg>
    </pc:docChg>
  </pc:docChgLst>
  <pc:docChgLst>
    <pc:chgData name="Utilizador Convidado" userId="S::urn:spo:anon#0ec4f72b91ae1bda5b44086bfb03e4457800366408b1a9a1ff5c580e7cc7f140::" providerId="AD" clId="Web-{9B24313F-3555-720A-99FB-8C4452BF3067}"/>
    <pc:docChg chg="addSld modSld">
      <pc:chgData name="Utilizador Convidado" userId="S::urn:spo:anon#0ec4f72b91ae1bda5b44086bfb03e4457800366408b1a9a1ff5c580e7cc7f140::" providerId="AD" clId="Web-{9B24313F-3555-720A-99FB-8C4452BF3067}" dt="2024-12-06T22:21:46.223" v="26" actId="1076"/>
      <pc:docMkLst>
        <pc:docMk/>
      </pc:docMkLst>
      <pc:sldChg chg="addSp delSp modSp add replId">
        <pc:chgData name="Utilizador Convidado" userId="S::urn:spo:anon#0ec4f72b91ae1bda5b44086bfb03e4457800366408b1a9a1ff5c580e7cc7f140::" providerId="AD" clId="Web-{9B24313F-3555-720A-99FB-8C4452BF3067}" dt="2024-12-06T22:21:46.223" v="26" actId="1076"/>
        <pc:sldMkLst>
          <pc:docMk/>
          <pc:sldMk cId="1335258293" sldId="266"/>
        </pc:sldMkLst>
        <pc:picChg chg="add mod ord">
          <ac:chgData name="Utilizador Convidado" userId="S::urn:spo:anon#0ec4f72b91ae1bda5b44086bfb03e4457800366408b1a9a1ff5c580e7cc7f140::" providerId="AD" clId="Web-{9B24313F-3555-720A-99FB-8C4452BF3067}" dt="2024-12-06T22:19:34.310" v="9" actId="1076"/>
          <ac:picMkLst>
            <pc:docMk/>
            <pc:sldMk cId="1335258293" sldId="266"/>
            <ac:picMk id="2" creationId="{F8028590-431C-69B7-C0BF-590BF574DEB5}"/>
          </ac:picMkLst>
        </pc:picChg>
        <pc:picChg chg="add mod">
          <ac:chgData name="Utilizador Convidado" userId="S::urn:spo:anon#0ec4f72b91ae1bda5b44086bfb03e4457800366408b1a9a1ff5c580e7cc7f140::" providerId="AD" clId="Web-{9B24313F-3555-720A-99FB-8C4452BF3067}" dt="2024-12-06T22:20:35.046" v="19"/>
          <ac:picMkLst>
            <pc:docMk/>
            <pc:sldMk cId="1335258293" sldId="266"/>
            <ac:picMk id="3" creationId="{B6ED2B65-4178-D79B-7C82-0071407B8B27}"/>
          </ac:picMkLst>
        </pc:picChg>
        <pc:picChg chg="add mod">
          <ac:chgData name="Utilizador Convidado" userId="S::urn:spo:anon#0ec4f72b91ae1bda5b44086bfb03e4457800366408b1a9a1ff5c580e7cc7f140::" providerId="AD" clId="Web-{9B24313F-3555-720A-99FB-8C4452BF3067}" dt="2024-12-06T22:21:46.223" v="26" actId="1076"/>
          <ac:picMkLst>
            <pc:docMk/>
            <pc:sldMk cId="1335258293" sldId="266"/>
            <ac:picMk id="6" creationId="{1BB71C5E-AD79-8EC7-EEAC-861E56648494}"/>
          </ac:picMkLst>
        </pc:picChg>
        <pc:picChg chg="del">
          <ac:chgData name="Utilizador Convidado" userId="S::urn:spo:anon#0ec4f72b91ae1bda5b44086bfb03e4457800366408b1a9a1ff5c580e7cc7f140::" providerId="AD" clId="Web-{9B24313F-3555-720A-99FB-8C4452BF3067}" dt="2024-12-06T22:18:44.383" v="2"/>
          <ac:picMkLst>
            <pc:docMk/>
            <pc:sldMk cId="1335258293" sldId="266"/>
            <ac:picMk id="10" creationId="{F18BA799-F943-0F40-91FF-BFF8C1641C46}"/>
          </ac:picMkLst>
        </pc:picChg>
      </pc:sldChg>
    </pc:docChg>
  </pc:docChgLst>
  <pc:docChgLst>
    <pc:chgData name="Utilizador Convidado" userId="S::urn:spo:anon#279a5542f9eaf4653d1929ca83d74a3031d2047f6c5ff6f05cdf74383ff2aade::" providerId="AD" clId="Web-{27428FEA-EBD2-82F1-8EC9-6B2B885CE7D4}"/>
    <pc:docChg chg="modSld">
      <pc:chgData name="Utilizador Convidado" userId="S::urn:spo:anon#279a5542f9eaf4653d1929ca83d74a3031d2047f6c5ff6f05cdf74383ff2aade::" providerId="AD" clId="Web-{27428FEA-EBD2-82F1-8EC9-6B2B885CE7D4}" dt="2024-12-06T19:56:28.282" v="271" actId="14100"/>
      <pc:docMkLst>
        <pc:docMk/>
      </pc:docMkLst>
      <pc:sldChg chg="modSp">
        <pc:chgData name="Utilizador Convidado" userId="S::urn:spo:anon#279a5542f9eaf4653d1929ca83d74a3031d2047f6c5ff6f05cdf74383ff2aade::" providerId="AD" clId="Web-{27428FEA-EBD2-82F1-8EC9-6B2B885CE7D4}" dt="2024-12-06T19:52:32.287" v="210" actId="1076"/>
        <pc:sldMkLst>
          <pc:docMk/>
          <pc:sldMk cId="2441923585" sldId="260"/>
        </pc:sldMkLst>
        <pc:spChg chg="mod">
          <ac:chgData name="Utilizador Convidado" userId="S::urn:spo:anon#279a5542f9eaf4653d1929ca83d74a3031d2047f6c5ff6f05cdf74383ff2aade::" providerId="AD" clId="Web-{27428FEA-EBD2-82F1-8EC9-6B2B885CE7D4}" dt="2024-12-06T19:52:32.287" v="210" actId="1076"/>
          <ac:spMkLst>
            <pc:docMk/>
            <pc:sldMk cId="2441923585" sldId="260"/>
            <ac:spMk id="2" creationId="{6C9622EF-BBF1-CAD6-9C94-48C306C4D62B}"/>
          </ac:spMkLst>
        </pc:spChg>
        <pc:spChg chg="mod">
          <ac:chgData name="Utilizador Convidado" userId="S::urn:spo:anon#279a5542f9eaf4653d1929ca83d74a3031d2047f6c5ff6f05cdf74383ff2aade::" providerId="AD" clId="Web-{27428FEA-EBD2-82F1-8EC9-6B2B885CE7D4}" dt="2024-12-06T19:52:24.740" v="209" actId="14100"/>
          <ac:spMkLst>
            <pc:docMk/>
            <pc:sldMk cId="2441923585" sldId="260"/>
            <ac:spMk id="14" creationId="{F44D5E95-7389-FE3D-6E7D-621BEDDDA844}"/>
          </ac:spMkLst>
        </pc:spChg>
      </pc:sldChg>
      <pc:sldChg chg="addSp modSp addAnim">
        <pc:chgData name="Utilizador Convidado" userId="S::urn:spo:anon#279a5542f9eaf4653d1929ca83d74a3031d2047f6c5ff6f05cdf74383ff2aade::" providerId="AD" clId="Web-{27428FEA-EBD2-82F1-8EC9-6B2B885CE7D4}" dt="2024-12-06T19:56:28.282" v="271" actId="14100"/>
        <pc:sldMkLst>
          <pc:docMk/>
          <pc:sldMk cId="3625493343" sldId="262"/>
        </pc:sldMkLst>
        <pc:spChg chg="mod">
          <ac:chgData name="Utilizador Convidado" userId="S::urn:spo:anon#279a5542f9eaf4653d1929ca83d74a3031d2047f6c5ff6f05cdf74383ff2aade::" providerId="AD" clId="Web-{27428FEA-EBD2-82F1-8EC9-6B2B885CE7D4}" dt="2024-12-06T19:56:28.282" v="271" actId="14100"/>
          <ac:spMkLst>
            <pc:docMk/>
            <pc:sldMk cId="3625493343" sldId="262"/>
            <ac:spMk id="3" creationId="{89100C49-FC2A-F588-22CF-2BCE3E4A0EA8}"/>
          </ac:spMkLst>
        </pc:spChg>
        <pc:picChg chg="add mod">
          <ac:chgData name="Utilizador Convidado" userId="S::urn:spo:anon#279a5542f9eaf4653d1929ca83d74a3031d2047f6c5ff6f05cdf74383ff2aade::" providerId="AD" clId="Web-{27428FEA-EBD2-82F1-8EC9-6B2B885CE7D4}" dt="2024-12-06T19:56:18.469" v="269" actId="1076"/>
          <ac:picMkLst>
            <pc:docMk/>
            <pc:sldMk cId="3625493343" sldId="262"/>
            <ac:picMk id="6" creationId="{17E9A4DA-057F-8379-FDCD-4B1D9D886DE6}"/>
          </ac:picMkLst>
        </pc:picChg>
      </pc:sldChg>
    </pc:docChg>
  </pc:docChgLst>
  <pc:docChgLst>
    <pc:chgData name="Utilizador Convidado" userId="S::urn:spo:anon#279a5542f9eaf4653d1929ca83d74a3031d2047f6c5ff6f05cdf74383ff2aade::" providerId="AD" clId="Web-{DDD17249-EDB7-077E-F1E0-37A01F337A0D}"/>
    <pc:docChg chg="modSld">
      <pc:chgData name="Utilizador Convidado" userId="S::urn:spo:anon#279a5542f9eaf4653d1929ca83d74a3031d2047f6c5ff6f05cdf74383ff2aade::" providerId="AD" clId="Web-{DDD17249-EDB7-077E-F1E0-37A01F337A0D}" dt="2024-12-06T20:57:09.795" v="3" actId="20577"/>
      <pc:docMkLst>
        <pc:docMk/>
      </pc:docMkLst>
      <pc:sldChg chg="modSp">
        <pc:chgData name="Utilizador Convidado" userId="S::urn:spo:anon#279a5542f9eaf4653d1929ca83d74a3031d2047f6c5ff6f05cdf74383ff2aade::" providerId="AD" clId="Web-{DDD17249-EDB7-077E-F1E0-37A01F337A0D}" dt="2024-12-06T20:56:37.528" v="0" actId="20577"/>
        <pc:sldMkLst>
          <pc:docMk/>
          <pc:sldMk cId="2640109164" sldId="258"/>
        </pc:sldMkLst>
        <pc:spChg chg="mod">
          <ac:chgData name="Utilizador Convidado" userId="S::urn:spo:anon#279a5542f9eaf4653d1929ca83d74a3031d2047f6c5ff6f05cdf74383ff2aade::" providerId="AD" clId="Web-{DDD17249-EDB7-077E-F1E0-37A01F337A0D}" dt="2024-12-06T20:56:37.528" v="0" actId="20577"/>
          <ac:spMkLst>
            <pc:docMk/>
            <pc:sldMk cId="2640109164" sldId="258"/>
            <ac:spMk id="6" creationId="{B29034BF-F0C8-3D13-0C30-275E6E92A0FE}"/>
          </ac:spMkLst>
        </pc:spChg>
      </pc:sldChg>
      <pc:sldChg chg="modSp">
        <pc:chgData name="Utilizador Convidado" userId="S::urn:spo:anon#279a5542f9eaf4653d1929ca83d74a3031d2047f6c5ff6f05cdf74383ff2aade::" providerId="AD" clId="Web-{DDD17249-EDB7-077E-F1E0-37A01F337A0D}" dt="2024-12-06T20:57:09.795" v="3" actId="20577"/>
        <pc:sldMkLst>
          <pc:docMk/>
          <pc:sldMk cId="334230795" sldId="261"/>
        </pc:sldMkLst>
        <pc:spChg chg="mod">
          <ac:chgData name="Utilizador Convidado" userId="S::urn:spo:anon#279a5542f9eaf4653d1929ca83d74a3031d2047f6c5ff6f05cdf74383ff2aade::" providerId="AD" clId="Web-{DDD17249-EDB7-077E-F1E0-37A01F337A0D}" dt="2024-12-06T20:57:09.795" v="3" actId="20577"/>
          <ac:spMkLst>
            <pc:docMk/>
            <pc:sldMk cId="334230795" sldId="261"/>
            <ac:spMk id="3" creationId="{741ED8EA-A773-40A8-5FC8-2AF8FBE006BD}"/>
          </ac:spMkLst>
        </pc:spChg>
      </pc:sldChg>
    </pc:docChg>
  </pc:docChgLst>
  <pc:docChgLst>
    <pc:chgData name="Utilizador Convidado" userId="S::urn:spo:anon#0ec4f72b91ae1bda5b44086bfb03e4457800366408b1a9a1ff5c580e7cc7f140::" providerId="AD" clId="Web-{BD6DFAF1-10DE-B87C-B543-1B67D51D5FA8}"/>
    <pc:docChg chg="addSld modSld sldOrd">
      <pc:chgData name="Utilizador Convidado" userId="S::urn:spo:anon#0ec4f72b91ae1bda5b44086bfb03e4457800366408b1a9a1ff5c580e7cc7f140::" providerId="AD" clId="Web-{BD6DFAF1-10DE-B87C-B543-1B67D51D5FA8}" dt="2024-12-06T22:15:40.031" v="31" actId="1076"/>
      <pc:docMkLst>
        <pc:docMk/>
      </pc:docMkLst>
      <pc:sldChg chg="addSp delSp modSp add ord replId">
        <pc:chgData name="Utilizador Convidado" userId="S::urn:spo:anon#0ec4f72b91ae1bda5b44086bfb03e4457800366408b1a9a1ff5c580e7cc7f140::" providerId="AD" clId="Web-{BD6DFAF1-10DE-B87C-B543-1B67D51D5FA8}" dt="2024-12-06T22:15:40.031" v="31" actId="1076"/>
        <pc:sldMkLst>
          <pc:docMk/>
          <pc:sldMk cId="2145143409" sldId="265"/>
        </pc:sldMkLst>
        <pc:picChg chg="add del mod">
          <ac:chgData name="Utilizador Convidado" userId="S::urn:spo:anon#0ec4f72b91ae1bda5b44086bfb03e4457800366408b1a9a1ff5c580e7cc7f140::" providerId="AD" clId="Web-{BD6DFAF1-10DE-B87C-B543-1B67D51D5FA8}" dt="2024-12-06T22:13:58.199" v="14"/>
          <ac:picMkLst>
            <pc:docMk/>
            <pc:sldMk cId="2145143409" sldId="265"/>
            <ac:picMk id="2" creationId="{48109F17-B9AA-2564-43AC-13D626D169F4}"/>
          </ac:picMkLst>
        </pc:picChg>
        <pc:picChg chg="add mod modCrop">
          <ac:chgData name="Utilizador Convidado" userId="S::urn:spo:anon#0ec4f72b91ae1bda5b44086bfb03e4457800366408b1a9a1ff5c580e7cc7f140::" providerId="AD" clId="Web-{BD6DFAF1-10DE-B87C-B543-1B67D51D5FA8}" dt="2024-12-06T22:15:40.031" v="31" actId="1076"/>
          <ac:picMkLst>
            <pc:docMk/>
            <pc:sldMk cId="2145143409" sldId="265"/>
            <ac:picMk id="3" creationId="{F259B42D-D7B7-55D1-6F3D-BF829B16BE2D}"/>
          </ac:picMkLst>
        </pc:picChg>
        <pc:picChg chg="add mod">
          <ac:chgData name="Utilizador Convidado" userId="S::urn:spo:anon#0ec4f72b91ae1bda5b44086bfb03e4457800366408b1a9a1ff5c580e7cc7f140::" providerId="AD" clId="Web-{BD6DFAF1-10DE-B87C-B543-1B67D51D5FA8}" dt="2024-12-06T22:15:29.780" v="29" actId="14100"/>
          <ac:picMkLst>
            <pc:docMk/>
            <pc:sldMk cId="2145143409" sldId="265"/>
            <ac:picMk id="6" creationId="{A197B885-FE01-4A01-F34A-B1FA8AD7C174}"/>
          </ac:picMkLst>
        </pc:picChg>
        <pc:picChg chg="del">
          <ac:chgData name="Utilizador Convidado" userId="S::urn:spo:anon#0ec4f72b91ae1bda5b44086bfb03e4457800366408b1a9a1ff5c580e7cc7f140::" providerId="AD" clId="Web-{BD6DFAF1-10DE-B87C-B543-1B67D51D5FA8}" dt="2024-12-06T22:09:20.644" v="2"/>
          <ac:picMkLst>
            <pc:docMk/>
            <pc:sldMk cId="2145143409" sldId="265"/>
            <ac:picMk id="10" creationId="{F18BA799-F943-0F40-91FF-BFF8C1641C4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10DE8-0DD5-4336-8627-F4F11D85317A}" type="datetimeFigureOut">
              <a:rPr lang="pt-PT" smtClean="0"/>
              <a:t>06/12/2024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7AD8D-07D1-466A-917A-5A279562FE05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48294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DA57B-97BE-4E36-A82F-1F0ECD836CE6}" type="datetime1">
              <a:rPr lang="pt-PT" smtClean="0"/>
              <a:t>06/12/2024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DC48-3AAB-441C-A5A0-35D8C143432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4226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59D64-4936-4588-90AC-6E9EF01075EA}" type="datetime1">
              <a:rPr lang="pt-PT" smtClean="0"/>
              <a:t>06/12/2024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DC48-3AAB-441C-A5A0-35D8C143432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401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AF1B5-0847-48B5-9DB3-5A93EDEAD6B4}" type="datetime1">
              <a:rPr lang="pt-PT" smtClean="0"/>
              <a:t>06/12/2024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DC48-3AAB-441C-A5A0-35D8C143432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9708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C034-1FE7-4676-B640-566C861CCFB0}" type="datetime1">
              <a:rPr lang="pt-PT" smtClean="0"/>
              <a:t>06/12/2024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DC48-3AAB-441C-A5A0-35D8C143432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4181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D9E8B-E929-4254-8F6D-7274535AF27F}" type="datetime1">
              <a:rPr lang="pt-PT" smtClean="0"/>
              <a:t>06/12/2024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DC48-3AAB-441C-A5A0-35D8C143432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9865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A602-7F2C-45AE-AED6-A898B437C9DC}" type="datetime1">
              <a:rPr lang="pt-PT" smtClean="0"/>
              <a:t>06/12/2024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DC48-3AAB-441C-A5A0-35D8C143432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3129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C6B8-494D-4855-A588-DA8445E29B5D}" type="datetime1">
              <a:rPr lang="pt-PT" smtClean="0"/>
              <a:t>06/12/2024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DC48-3AAB-441C-A5A0-35D8C143432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5368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C0D9F-FE20-4190-BEDB-717B4B5DAF47}" type="datetime1">
              <a:rPr lang="pt-PT" smtClean="0"/>
              <a:t>06/12/2024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DC48-3AAB-441C-A5A0-35D8C143432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0181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BFFB7-B7C1-41AE-9EC4-DE2CA83B2D17}" type="datetime1">
              <a:rPr lang="pt-PT" smtClean="0"/>
              <a:t>06/12/2024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DC48-3AAB-441C-A5A0-35D8C143432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881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FFC85-DE81-46FE-A4AD-D0CB7FD547C4}" type="datetime1">
              <a:rPr lang="pt-PT" smtClean="0"/>
              <a:t>06/12/2024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DC48-3AAB-441C-A5A0-35D8C143432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616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2811-D5AB-498F-9B6F-401A61946C0F}" type="datetime1">
              <a:rPr lang="pt-PT" smtClean="0"/>
              <a:t>06/12/2024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DC48-3AAB-441C-A5A0-35D8C143432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1456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CF7-CD1C-4B77-A897-1066EBD071A0}" type="datetime1">
              <a:rPr lang="pt-PT" smtClean="0"/>
              <a:t>06/12/2024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DC48-3AAB-441C-A5A0-35D8C143432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443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7C8FC-0063-412D-872C-CF6EBBD2794D}" type="datetime1">
              <a:rPr lang="pt-PT" smtClean="0"/>
              <a:t>06/12/2024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DC48-3AAB-441C-A5A0-35D8C143432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760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C3F3-C9F5-436E-92CC-8EBB4B740155}" type="datetime1">
              <a:rPr lang="pt-PT" smtClean="0"/>
              <a:t>06/12/2024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DC48-3AAB-441C-A5A0-35D8C143432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8504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D9897-8525-4778-A453-687BFE8E42D8}" type="datetime1">
              <a:rPr lang="pt-PT" smtClean="0"/>
              <a:t>06/12/2024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DC48-3AAB-441C-A5A0-35D8C143432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3941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B81F9-A054-4490-9928-770B897C5C27}" type="datetime1">
              <a:rPr lang="pt-PT" smtClean="0"/>
              <a:t>06/12/2024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CDC48-3AAB-441C-A5A0-35D8C143432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3295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473E535-3694-43BF-A577-5CE0A85F041A}" type="datetime1">
              <a:rPr lang="pt-PT" smtClean="0"/>
              <a:t>06/12/2024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pt-PT"/>
              <a:t>UFCD 5098: Arquitetura de Hardware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6F7CDC48-3AAB-441C-A5A0-35D8C143432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8229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0702FBE-812F-4888-8380-9659029B5600}" type="datetime1">
              <a:rPr lang="pt-PT" smtClean="0"/>
              <a:t>06/12/2024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pt-PT"/>
              <a:t>UFCD 5098: Arquitetura de Hardware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F7CDC48-3AAB-441C-A5A0-35D8C143432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82186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m texto, design gráfico, Gráficos, captura de ecrã&#10;&#10;Descrição gerada automaticamente">
            <a:extLst>
              <a:ext uri="{FF2B5EF4-FFF2-40B4-BE49-F238E27FC236}">
                <a16:creationId xmlns:a16="http://schemas.microsoft.com/office/drawing/2014/main" id="{7ECE01CF-EB90-346F-8E11-CEDA4814B26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9" b="236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8A0BAD3E-60B1-9DCE-413C-80B1633AA2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145241"/>
            <a:ext cx="9144000" cy="1098395"/>
          </a:xfrm>
        </p:spPr>
        <p:txBody>
          <a:bodyPr>
            <a:normAutofit/>
          </a:bodyPr>
          <a:lstStyle/>
          <a:p>
            <a:r>
              <a:rPr lang="pt-PT" sz="5400" err="1">
                <a:solidFill>
                  <a:srgbClr val="FFFF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ptos ExtraBold" panose="020B0004020202020204" pitchFamily="34" charset="0"/>
              </a:rPr>
              <a:t>The</a:t>
            </a:r>
            <a:r>
              <a:rPr lang="pt-PT" sz="5400">
                <a:solidFill>
                  <a:srgbClr val="FFFF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ptos ExtraBold" panose="020B0004020202020204" pitchFamily="34" charset="0"/>
              </a:rPr>
              <a:t> </a:t>
            </a:r>
            <a:r>
              <a:rPr lang="pt-PT" sz="5400" err="1">
                <a:solidFill>
                  <a:srgbClr val="FFFF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ptos ExtraBold" panose="020B0004020202020204" pitchFamily="34" charset="0"/>
              </a:rPr>
              <a:t>Hyped</a:t>
            </a:r>
            <a:r>
              <a:rPr lang="pt-PT" sz="5400">
                <a:solidFill>
                  <a:srgbClr val="FFFF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ptos ExtraBold" panose="020B0004020202020204" pitchFamily="34" charset="0"/>
              </a:rPr>
              <a:t> </a:t>
            </a:r>
            <a:r>
              <a:rPr lang="pt-PT" sz="5400" err="1">
                <a:solidFill>
                  <a:srgbClr val="FFFF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ptos ExtraBold" panose="020B0004020202020204" pitchFamily="34" charset="0"/>
              </a:rPr>
              <a:t>Battle</a:t>
            </a:r>
            <a:r>
              <a:rPr lang="pt-PT" sz="5400">
                <a:solidFill>
                  <a:srgbClr val="FFFF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ptos ExtraBold" panose="020B0004020202020204" pitchFamily="34" charset="0"/>
              </a:rPr>
              <a:t> </a:t>
            </a:r>
            <a:r>
              <a:rPr lang="pt-PT" sz="5400" err="1">
                <a:solidFill>
                  <a:srgbClr val="FFFF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ptos ExtraBold" panose="020B0004020202020204" pitchFamily="34" charset="0"/>
              </a:rPr>
              <a:t>of</a:t>
            </a:r>
            <a:r>
              <a:rPr lang="pt-PT" sz="5400">
                <a:solidFill>
                  <a:srgbClr val="FFFF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ptos ExtraBold" panose="020B0004020202020204" pitchFamily="34" charset="0"/>
              </a:rPr>
              <a:t> </a:t>
            </a:r>
            <a:r>
              <a:rPr lang="pt-PT" sz="5400" err="1">
                <a:solidFill>
                  <a:srgbClr val="FFFFFF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Aptos ExtraBold" panose="020B0004020202020204" pitchFamily="34" charset="0"/>
              </a:rPr>
              <a:t>Titans</a:t>
            </a:r>
            <a:endParaRPr lang="pt-PT" sz="5400">
              <a:solidFill>
                <a:srgbClr val="FFFFFF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Aptos ExtraBold" panose="020B00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DBCFD28-2A6B-908C-7A7B-194AF1D33E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13944"/>
            <a:ext cx="2670048" cy="570665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34000"/>
              </a:schemeClr>
            </a:outerShdw>
          </a:effectLst>
        </p:spPr>
      </p:pic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92D90CED-3182-2353-7612-1E14F896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2" y="6061073"/>
            <a:ext cx="4954588" cy="365125"/>
          </a:xfrm>
        </p:spPr>
        <p:txBody>
          <a:bodyPr/>
          <a:lstStyle/>
          <a:p>
            <a:r>
              <a:rPr lang="pt-PT"/>
              <a:t>UFCD 5098: Arquitetura de Hardware</a:t>
            </a:r>
          </a:p>
        </p:txBody>
      </p:sp>
    </p:spTree>
    <p:extLst>
      <p:ext uri="{BB962C8B-B14F-4D97-AF65-F5344CB8AC3E}">
        <p14:creationId xmlns:p14="http://schemas.microsoft.com/office/powerpoint/2010/main" val="1507983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m eletrónica, Engenharia eletrónica, Componente eletrónico, Hardware de computador&#10;&#10;Descrição gerada automaticamente">
            <a:extLst>
              <a:ext uri="{FF2B5EF4-FFF2-40B4-BE49-F238E27FC236}">
                <a16:creationId xmlns:a16="http://schemas.microsoft.com/office/drawing/2014/main" id="{F8028590-431C-69B7-C0BF-590BF574D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87" y="436358"/>
            <a:ext cx="8958386" cy="599179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AB427C8-6A96-17D6-BD71-710082DAC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091" y="6494313"/>
            <a:ext cx="7543800" cy="365125"/>
          </a:xfrm>
        </p:spPr>
        <p:txBody>
          <a:bodyPr/>
          <a:lstStyle/>
          <a:p>
            <a:r>
              <a:rPr lang="pt-PT"/>
              <a:t>UFCD 5098: Arquitetura de Hardware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F60D8D-969C-AC06-9C37-C45E073377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0" y="123537"/>
            <a:ext cx="2670048" cy="570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m 2" descr="Uma imagem com Objetos do dia a dia, eletrónica, Dispositivo eletrónico, computador portátil&#10;&#10;Descrição gerada automaticamente">
            <a:extLst>
              <a:ext uri="{FF2B5EF4-FFF2-40B4-BE49-F238E27FC236}">
                <a16:creationId xmlns:a16="http://schemas.microsoft.com/office/drawing/2014/main" id="{B6ED2B65-4178-D79B-7C82-0071407B8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920000">
            <a:off x="8596118" y="950705"/>
            <a:ext cx="3114797" cy="229902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6" name="Imagem 5" descr="Uma imagem com eletrónica, Componente de computador, Engenharia eletrónica, circuito&#10;&#10;Descrição gerada automaticamente">
            <a:extLst>
              <a:ext uri="{FF2B5EF4-FFF2-40B4-BE49-F238E27FC236}">
                <a16:creationId xmlns:a16="http://schemas.microsoft.com/office/drawing/2014/main" id="{1BB71C5E-AD79-8EC7-EEAC-861E56648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80000">
            <a:off x="8173589" y="4286503"/>
            <a:ext cx="3640667" cy="194519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525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E7CBEC-F8E9-FA0C-864C-C08D922E71F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/>
          <a:p>
            <a:r>
              <a:rPr lang="pt-PT">
                <a:latin typeface="Aptos ExtraBold" panose="020B0004020202020204" pitchFamily="34" charset="0"/>
              </a:rPr>
              <a:t>Trabalho realizado por: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41ED8EA-A773-40A8-5FC8-2AF8FBE00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PT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Álvaro Machado</a:t>
            </a:r>
          </a:p>
          <a:p>
            <a:r>
              <a:rPr lang="pt-PT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Carla Oliveira</a:t>
            </a:r>
            <a:endParaRPr lang="pt-PT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pt-PT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João Gonçalves</a:t>
            </a:r>
            <a:endParaRPr lang="pt-PT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pt-PT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Pedro Campos</a:t>
            </a:r>
            <a:endParaRPr lang="pt-PT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pt-PT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Pedro Rodrigues</a:t>
            </a:r>
            <a:endParaRPr lang="pt-PT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pt-PT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Ricardo Amorim</a:t>
            </a:r>
            <a:endParaRPr lang="pt-PT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pt-PT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Rodolfo Coelho</a:t>
            </a:r>
            <a:endParaRPr lang="pt-PT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pt-PT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Sónia Amaral</a:t>
            </a:r>
            <a:endParaRPr lang="pt-PT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pt-PT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Vinícius Amaral</a:t>
            </a:r>
            <a:endParaRPr lang="pt-PT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pt-PT"/>
          </a:p>
          <a:p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AB427C8-6A96-17D6-BD71-710082DAC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  <a:br>
              <a:rPr lang="pt-PT"/>
            </a:br>
            <a:r>
              <a:rPr lang="pt-PT"/>
              <a:t>Formador: Sérgio Cruz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F60D8D-969C-AC06-9C37-C45E073377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13944"/>
            <a:ext cx="2670048" cy="570665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34000"/>
              </a:scheme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81D0874-7CEB-89FE-87C2-AC0A62AB8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72" y="2810256"/>
            <a:ext cx="448608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274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A1D5B-5C78-B642-458A-6E5AE6079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AMD VS INTEL (o duelo)</a:t>
            </a:r>
          </a:p>
        </p:txBody>
      </p:sp>
      <p:pic>
        <p:nvPicPr>
          <p:cNvPr id="19" name="Imagem 18" descr="Uma imagem com Gráficos, Tipo de letra, logótipo, design gráfico&#10;&#10;Descrição gerada automaticamente">
            <a:extLst>
              <a:ext uri="{FF2B5EF4-FFF2-40B4-BE49-F238E27FC236}">
                <a16:creationId xmlns:a16="http://schemas.microsoft.com/office/drawing/2014/main" id="{5D562A28-304F-5A48-9D16-C773F73A1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806" y="405835"/>
            <a:ext cx="2295474" cy="1514475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9100C49-FC2A-F588-22CF-2BCE3E4A0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19324"/>
            <a:ext cx="7958665" cy="3547534"/>
          </a:xfrm>
        </p:spPr>
        <p:txBody>
          <a:bodyPr>
            <a:normAutofit lnSpcReduction="10000"/>
          </a:bodyPr>
          <a:lstStyle/>
          <a:p>
            <a:r>
              <a:rPr lang="pt-PT"/>
              <a:t>A AMD e a INTEL são as duas maiores empresas no mercado dos processadores, e na hora de montar um Computador a escolha pode não ser a mais óbvia e na maioria das vezes, está principalmente relacionada com a finalidade que queremos dar ao nosso </a:t>
            </a:r>
            <a:r>
              <a:rPr lang="pt-PT" err="1"/>
              <a:t>pc</a:t>
            </a:r>
            <a:r>
              <a:rPr lang="pt-PT"/>
              <a:t>.</a:t>
            </a:r>
          </a:p>
          <a:p>
            <a:r>
              <a:rPr lang="pt-PT"/>
              <a:t>Esta análise permite não apenas identificar as principais diferenças entre a Intel e a AMD, mas também compreender como a competição entre elas impulsiona a inovação e beneficia os consumidores e a indústria como um todo.</a:t>
            </a:r>
          </a:p>
          <a:p>
            <a:pPr>
              <a:buClr>
                <a:srgbClr val="FFFFFF"/>
              </a:buClr>
            </a:pPr>
            <a:r>
              <a:rPr lang="pt-PT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 seguida um pequeno vídeo que exemplifica algumas diferenças antes da nossa explicação:</a:t>
            </a:r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69A32B5-A9C5-DE5E-1FEC-169107B3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2966DA-CBC1-28DE-0B4A-C4A78D34FB6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13944"/>
            <a:ext cx="2670048" cy="570665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34000"/>
              </a:schemeClr>
            </a:outerShdw>
          </a:effectLst>
        </p:spPr>
      </p:pic>
      <p:pic>
        <p:nvPicPr>
          <p:cNvPr id="23" name="Imagem 22" descr="Uma imagem com Gráficos, arte, Âmbar&#10;&#10;Descrição gerada automaticamente">
            <a:extLst>
              <a:ext uri="{FF2B5EF4-FFF2-40B4-BE49-F238E27FC236}">
                <a16:creationId xmlns:a16="http://schemas.microsoft.com/office/drawing/2014/main" id="{4D4BB5C3-EEC9-BDB0-9B07-A3BB7B4A33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1" y="599276"/>
            <a:ext cx="1127594" cy="1127594"/>
          </a:xfrm>
          <a:prstGeom prst="rect">
            <a:avLst/>
          </a:prstGeom>
        </p:spPr>
      </p:pic>
      <p:pic>
        <p:nvPicPr>
          <p:cNvPr id="17" name="Imagem 16" descr="Uma imagem com Gráficos, captura de ecrã, design gráfico, design&#10;&#10;Descrição gerada automaticamente">
            <a:extLst>
              <a:ext uri="{FF2B5EF4-FFF2-40B4-BE49-F238E27FC236}">
                <a16:creationId xmlns:a16="http://schemas.microsoft.com/office/drawing/2014/main" id="{384AC477-93A3-A516-1826-036F20E38E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580" y="-922425"/>
            <a:ext cx="3234325" cy="3234325"/>
          </a:xfrm>
          <a:prstGeom prst="rect">
            <a:avLst/>
          </a:prstGeom>
        </p:spPr>
      </p:pic>
      <p:pic>
        <p:nvPicPr>
          <p:cNvPr id="6" name="AMDvsINTEL">
            <a:hlinkClick r:id="" action="ppaction://media"/>
            <a:extLst>
              <a:ext uri="{FF2B5EF4-FFF2-40B4-BE49-F238E27FC236}">
                <a16:creationId xmlns:a16="http://schemas.microsoft.com/office/drawing/2014/main" id="{17E9A4DA-057F-8379-FDCD-4B1D9D886D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28246" y="2217496"/>
            <a:ext cx="2116042" cy="4100946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62549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2722D-6B34-09EC-1B1F-5E381669F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  <a:effectLst>
            <a:innerShdw blurRad="63500" dist="50800" dir="13500000">
              <a:schemeClr val="tx1">
                <a:alpha val="50000"/>
              </a:scheme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latin typeface="Aptos ExtraBold" panose="020B0004020202020204" pitchFamily="34" charset="0"/>
              </a:rPr>
              <a:t>Performance </a:t>
            </a:r>
            <a:r>
              <a:rPr lang="en-US" sz="2800" err="1">
                <a:latin typeface="Aptos ExtraBold" panose="020B0004020202020204" pitchFamily="34" charset="0"/>
              </a:rPr>
              <a:t>em</a:t>
            </a:r>
            <a:r>
              <a:rPr lang="en-US" sz="2800">
                <a:latin typeface="Aptos ExtraBold" panose="020B0004020202020204" pitchFamily="34" charset="0"/>
              </a:rPr>
              <a:t> </a:t>
            </a:r>
            <a:r>
              <a:rPr lang="en-US" sz="2800" err="1">
                <a:latin typeface="Aptos ExtraBold" panose="020B0004020202020204" pitchFamily="34" charset="0"/>
              </a:rPr>
              <a:t>Jogos</a:t>
            </a:r>
            <a:endParaRPr lang="en-US" sz="2800">
              <a:latin typeface="Aptos ExtraBold" panose="020B0004020202020204" pitchFamily="34" charset="0"/>
            </a:endParaRPr>
          </a:p>
        </p:txBody>
      </p:sp>
      <p:pic>
        <p:nvPicPr>
          <p:cNvPr id="5" name="Marcador de Posição de Conteúdo 4" descr="Uma imagem com texto, captura de ecrã, Tipo de letra, Paralelo&#10;&#10;Descrição gerada automaticamente">
            <a:extLst>
              <a:ext uri="{FF2B5EF4-FFF2-40B4-BE49-F238E27FC236}">
                <a16:creationId xmlns:a16="http://schemas.microsoft.com/office/drawing/2014/main" id="{379AB303-77DC-E048-0EB9-617E41759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45" y="645106"/>
            <a:ext cx="6904931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74EB550-3B28-CABA-05EB-4E96F30E78E6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linha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X3D da AMD,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tem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uma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clara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liderança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no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segmento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dos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jogos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devido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À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implementação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uma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maior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CACHE L3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relação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às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linhas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normais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141C976F-690E-AE5E-3DFB-EDE8D558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AE61D6A-E60C-B979-DAC2-4578CA3749B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13944"/>
            <a:ext cx="2670048" cy="570665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34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531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BCCF5-B7FE-2EC7-5559-EBB57889A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err="1">
                <a:latin typeface="Aptos ExtraBold" panose="020B0004020202020204" pitchFamily="34" charset="0"/>
              </a:rPr>
              <a:t>Multitarefas</a:t>
            </a:r>
            <a:endParaRPr lang="en-US" sz="2800">
              <a:latin typeface="Aptos ExtraBold" panose="020B0004020202020204" pitchFamily="34" charset="0"/>
            </a:endParaRPr>
          </a:p>
        </p:txBody>
      </p:sp>
      <p:pic>
        <p:nvPicPr>
          <p:cNvPr id="5" name="Marcador de Posição de Conteúdo 4" descr="Uma imagem com texto, captura de ecrã, file, Paralelo&#10;&#10;Descrição gerada automaticamente">
            <a:extLst>
              <a:ext uri="{FF2B5EF4-FFF2-40B4-BE49-F238E27FC236}">
                <a16:creationId xmlns:a16="http://schemas.microsoft.com/office/drawing/2014/main" id="{187EAE81-8C97-C917-AB12-D54D474D2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72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29034BF-F0C8-3D13-0C30-275E6E92A0FE}"/>
              </a:ext>
            </a:extLst>
          </p:cNvPr>
          <p:cNvSpPr txBox="1"/>
          <p:nvPr/>
        </p:nvSpPr>
        <p:spPr>
          <a:xfrm>
            <a:off x="643192" y="2168652"/>
            <a:ext cx="3643674" cy="20066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CPU Intel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mostram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um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grande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equilibrio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relação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aos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AMD no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processamento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diversas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tarefas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simultâneas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EC54C394-19B7-9444-5C21-476137FE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7A6F7F5-750C-7CE8-8504-0C318742CBA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13944"/>
            <a:ext cx="2670048" cy="570665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34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109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D16E4C-F4FF-1A67-FB01-2F9B2DB7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err="1">
                <a:latin typeface="Aptos ExtraBold" panose="020B0004020202020204" pitchFamily="34" charset="0"/>
              </a:rPr>
              <a:t>Consumo</a:t>
            </a:r>
            <a:endParaRPr lang="en-US" sz="2800">
              <a:latin typeface="Aptos ExtraBold" panose="020B0004020202020204" pitchFamily="34" charset="0"/>
            </a:endParaRPr>
          </a:p>
        </p:txBody>
      </p:sp>
      <p:pic>
        <p:nvPicPr>
          <p:cNvPr id="5" name="Marcador de Posição de Conteúdo 4" descr="Uma imagem com texto, captura de ecrã, Tipo de letra, Paralelo&#10;&#10;Descrição gerada automaticamente">
            <a:extLst>
              <a:ext uri="{FF2B5EF4-FFF2-40B4-BE49-F238E27FC236}">
                <a16:creationId xmlns:a16="http://schemas.microsoft.com/office/drawing/2014/main" id="{7FA2251C-0B40-E92E-6F70-EAACC24F2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94" y="675242"/>
            <a:ext cx="6916633" cy="518747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FFAAC5C-B06D-1890-C3C3-840649464A9D}"/>
              </a:ext>
            </a:extLst>
          </p:cNvPr>
          <p:cNvSpPr txBox="1"/>
          <p:nvPr/>
        </p:nvSpPr>
        <p:spPr>
          <a:xfrm>
            <a:off x="643192" y="2514600"/>
            <a:ext cx="3643674" cy="3216276"/>
          </a:xfrm>
          <a:prstGeom prst="rect">
            <a:avLst/>
          </a:prstGeom>
          <a:effectLst>
            <a:innerShdw blurRad="63500" dist="50800" dir="13500000">
              <a:schemeClr val="tx1">
                <a:alpha val="0"/>
              </a:schemeClr>
            </a:inn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 inferior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tecnologia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fabrico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da Intel de 10nm, vs a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tecnologia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5nm da TSMC que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fabrica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para a AMD,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faz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com que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cpu's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da Intel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consumam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e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aqueçam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muito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mais</a:t>
            </a:r>
            <a:r>
              <a:rPr lang="en-US" b="1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44164D8-EFD2-87DA-92AE-53F417E80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0AB9318-E9BF-2975-7BE6-5C1CA5E66B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13944"/>
            <a:ext cx="2670048" cy="570665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34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0089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622EF-BBF1-CAD6-9C94-48C306C4D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465" y="648085"/>
            <a:ext cx="3643674" cy="1905000"/>
          </a:xfr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latin typeface="Aptos ExtraBold"/>
              </a:rPr>
              <a:t>Conclusão</a:t>
            </a:r>
            <a:r>
              <a:rPr lang="en-US" sz="28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ptos ExtraBold"/>
              </a:rPr>
              <a:t> (PC's)</a:t>
            </a:r>
            <a:endParaRPr lang="en-US" sz="280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ptos ExtraBold" panose="020B00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44D5E95-7389-FE3D-6E7D-621BEDDDA844}"/>
              </a:ext>
            </a:extLst>
          </p:cNvPr>
          <p:cNvSpPr txBox="1"/>
          <p:nvPr/>
        </p:nvSpPr>
        <p:spPr>
          <a:xfrm>
            <a:off x="396889" y="2091267"/>
            <a:ext cx="3889977" cy="3885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No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geral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do mercado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mundial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a Intel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ainda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leva a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vantagem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especialmente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no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meio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empresarial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e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principalmente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servidores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e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operações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críticas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  <a:p>
            <a:pPr algn="just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Para o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comum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utilizador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caseiro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seria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uma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questão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de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preferência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 Se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por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um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lado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o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foco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for gaming/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jogos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ou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e-Sports,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amd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com a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sua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série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x3d seria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mais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vantajoso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 Por outro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lado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para um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uso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mais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homeoffice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ou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para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trabalhos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ligeiros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a intel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oferece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uma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experiência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mais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fluída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.</a:t>
            </a:r>
          </a:p>
        </p:txBody>
      </p:sp>
      <p:pic>
        <p:nvPicPr>
          <p:cNvPr id="13" name="Marcador de Posição de Conteúdo 12" descr="Uma imagem com texto, captura de ecrã, Tipo de letra, Paralelo&#10;&#10;Descrição gerada automaticamente">
            <a:extLst>
              <a:ext uri="{FF2B5EF4-FFF2-40B4-BE49-F238E27FC236}">
                <a16:creationId xmlns:a16="http://schemas.microsoft.com/office/drawing/2014/main" id="{E586D18E-CC81-49AF-DFEA-E2B3BE535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64" y="645106"/>
            <a:ext cx="6882292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6" name="Marcador de Posição do Rodapé 15">
            <a:extLst>
              <a:ext uri="{FF2B5EF4-FFF2-40B4-BE49-F238E27FC236}">
                <a16:creationId xmlns:a16="http://schemas.microsoft.com/office/drawing/2014/main" id="{FD59C196-55C6-3F06-401F-41B41A68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F7F2B44-7596-96AF-608F-75AB238A5DA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13944"/>
            <a:ext cx="2670048" cy="570665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34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1923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AB427C8-6A96-17D6-BD71-710082DAC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091" y="6494313"/>
            <a:ext cx="7543800" cy="365125"/>
          </a:xfrm>
        </p:spPr>
        <p:txBody>
          <a:bodyPr/>
          <a:lstStyle/>
          <a:p>
            <a:r>
              <a:rPr lang="pt-PT"/>
              <a:t>UFCD 5098: Arquitetura de Hardware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F60D8D-969C-AC06-9C37-C45E073377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0" y="123537"/>
            <a:ext cx="2670048" cy="570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m 2" descr="Uma imagem com eletrónica, texto, Componente eletrónico, Componente de circuito&#10;&#10;Descrição gerada automaticamente">
            <a:extLst>
              <a:ext uri="{FF2B5EF4-FFF2-40B4-BE49-F238E27FC236}">
                <a16:creationId xmlns:a16="http://schemas.microsoft.com/office/drawing/2014/main" id="{F259B42D-D7B7-55D1-6F3D-BF829B16BE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7" t="-130" r="-208" b="260"/>
          <a:stretch/>
        </p:blipFill>
        <p:spPr>
          <a:xfrm>
            <a:off x="5509032" y="677333"/>
            <a:ext cx="6234411" cy="570523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Imagem 5" descr="Uma imagem com texto, eletrónica&#10;&#10;Descrição gerada automaticamente">
            <a:extLst>
              <a:ext uri="{FF2B5EF4-FFF2-40B4-BE49-F238E27FC236}">
                <a16:creationId xmlns:a16="http://schemas.microsoft.com/office/drawing/2014/main" id="{A197B885-FE01-4A01-F34A-B1FA8AD7C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60" y="788052"/>
            <a:ext cx="5828973" cy="570523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45143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622EF-BBF1-CAD6-9C94-48C306C4D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465" y="648085"/>
            <a:ext cx="3891160" cy="1905000"/>
          </a:xfr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latin typeface="Aptos ExtraBold"/>
              </a:rPr>
              <a:t>Extra: </a:t>
            </a:r>
            <a:r>
              <a:rPr lang="en-US" sz="280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latin typeface="Aptos ExtraBold"/>
              </a:rPr>
              <a:t>Cpu's</a:t>
            </a:r>
            <a:r>
              <a:rPr lang="en-US" sz="28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latin typeface="Aptos ExtraBold"/>
              </a:rPr>
              <a:t> Server</a:t>
            </a:r>
            <a:endParaRPr lang="en-US" sz="2800">
              <a:latin typeface="Aptos ExtraBold" panose="020B00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44D5E95-7389-FE3D-6E7D-621BEDDDA844}"/>
              </a:ext>
            </a:extLst>
          </p:cNvPr>
          <p:cNvSpPr txBox="1"/>
          <p:nvPr/>
        </p:nvSpPr>
        <p:spPr>
          <a:xfrm>
            <a:off x="396889" y="2091267"/>
            <a:ext cx="3889977" cy="3885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Comparativo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de 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performance 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do 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novo 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Intel 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Xeon 6 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e 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o AMD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Epyc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Zen 5.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Os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testes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mostram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uma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vantagem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de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até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40%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nos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novos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modelos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da AMD,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sendo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que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os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CPU's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Epyc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ainda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têm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perfomance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equivalente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a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sistemas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com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duplo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Xeon 6.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Tudo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isto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mantendo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ainda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um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preço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mais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baixo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 (14000$ AMD contra 17000$ da Int</a:t>
            </a:r>
            <a:r>
              <a:rPr lang="en-US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el).</a:t>
            </a:r>
          </a:p>
          <a:p>
            <a:pPr algn="just">
              <a:spcBef>
                <a:spcPct val="20000"/>
              </a:spcBef>
              <a:spcAft>
                <a:spcPts val="600"/>
              </a:spcAft>
              <a:buClr>
                <a:srgbClr val="FFFFFF"/>
              </a:buClr>
              <a:buSzPct val="100000"/>
              <a:buFont typeface="Arial"/>
              <a:buChar char="•"/>
            </a:pP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 nova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arqutectura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Zen5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consegue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mesmo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ser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mais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eficiente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em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performance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por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watt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consumido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que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ultimos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b="1" cap="small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cpus</a:t>
            </a:r>
            <a:r>
              <a:rPr lang="en-US" b="1" cap="small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arm de 192 cores.</a:t>
            </a:r>
          </a:p>
        </p:txBody>
      </p:sp>
      <p:sp>
        <p:nvSpPr>
          <p:cNvPr id="16" name="Marcador de Posição do Rodapé 15">
            <a:extLst>
              <a:ext uri="{FF2B5EF4-FFF2-40B4-BE49-F238E27FC236}">
                <a16:creationId xmlns:a16="http://schemas.microsoft.com/office/drawing/2014/main" id="{FD59C196-55C6-3F06-401F-41B41A68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5098: Arquitetura de Hardware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F7F2B44-7596-96AF-608F-75AB238A5D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313944"/>
            <a:ext cx="2670048" cy="570665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34000"/>
              </a:schemeClr>
            </a:outerShdw>
          </a:effectLst>
        </p:spPr>
      </p:pic>
      <p:pic>
        <p:nvPicPr>
          <p:cNvPr id="6" name="Imagem 5" descr="Uma imagem com texto, captura de ecrã, Tipo de letra, Paralelo&#10;&#10;Descrição gerada automaticamente">
            <a:extLst>
              <a:ext uri="{FF2B5EF4-FFF2-40B4-BE49-F238E27FC236}">
                <a16:creationId xmlns:a16="http://schemas.microsoft.com/office/drawing/2014/main" id="{6DF8F5C4-3189-1B30-199B-6A50EBFD4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882" y="524772"/>
            <a:ext cx="5204064" cy="58156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40676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4AB427C8-6A96-17D6-BD71-710082DAC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091" y="6494313"/>
            <a:ext cx="7543800" cy="365125"/>
          </a:xfrm>
        </p:spPr>
        <p:txBody>
          <a:bodyPr/>
          <a:lstStyle/>
          <a:p>
            <a:r>
              <a:rPr lang="pt-PT"/>
              <a:t>UFCD 5098: Arquitetura de Hardware</a:t>
            </a:r>
          </a:p>
        </p:txBody>
      </p:sp>
      <p:pic>
        <p:nvPicPr>
          <p:cNvPr id="10" name="Imagem 9" descr="Uma imagem com eletrónica, Engenharia eletrónica, Hardware de computador, Componente de computador&#10;&#10;Descrição gerada automaticamente">
            <a:extLst>
              <a:ext uri="{FF2B5EF4-FFF2-40B4-BE49-F238E27FC236}">
                <a16:creationId xmlns:a16="http://schemas.microsoft.com/office/drawing/2014/main" id="{F18BA799-F943-0F40-91FF-BFF8C164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30" y="428625"/>
            <a:ext cx="11243095" cy="600075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EF60D8D-969C-AC06-9C37-C45E073377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20" y="123537"/>
            <a:ext cx="2670048" cy="570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42307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lha">
  <a:themeElements>
    <a:clrScheme name="Malh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alh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alh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Malha</vt:lpstr>
      <vt:lpstr>PowerPoint Presentation</vt:lpstr>
      <vt:lpstr>AMD VS INTEL (o duelo)</vt:lpstr>
      <vt:lpstr>Performance em Jogos</vt:lpstr>
      <vt:lpstr>Multitarefas</vt:lpstr>
      <vt:lpstr>Consumo</vt:lpstr>
      <vt:lpstr>Conclusão (PC's)</vt:lpstr>
      <vt:lpstr>PowerPoint Presentation</vt:lpstr>
      <vt:lpstr>Extra: Cpu's Server</vt:lpstr>
      <vt:lpstr>PowerPoint Presentation</vt:lpstr>
      <vt:lpstr>PowerPoint Presentation</vt:lpstr>
      <vt:lpstr>Trabalho realizado por: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20200090</dc:creator>
  <cp:revision>1</cp:revision>
  <dcterms:created xsi:type="dcterms:W3CDTF">2024-12-06T16:42:00Z</dcterms:created>
  <dcterms:modified xsi:type="dcterms:W3CDTF">2024-12-06T22:22:30Z</dcterms:modified>
</cp:coreProperties>
</file>